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305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AC3593-CA39-F668-8B4E-C5B79B841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549F5F2-152F-DB12-8382-6B83AA562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416138-D867-F1D5-47B6-13771BCFC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9638D7-5A20-F48F-7144-19D849F4C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4F1553-03A7-0F16-7EAE-D055634B9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4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3EF90F-B43F-F57F-1506-D90DC9A77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1407481-15FA-CE50-2EE7-40C5F5150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65D27B8-CEA5-C862-9596-D9025A154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3C234-01F3-15B0-E0EB-38C32D1BD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BA09AD-C12C-08F1-27EB-72E9286A3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08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37894CA-9F38-E619-17C0-639725EB8F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662BB84-4739-C42D-3B3C-668B5EE24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F0C018-5F14-8C1F-07B3-0AB06E74D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9066DF-F96F-6FA5-AD9D-C7F29E5C4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D2B859-C0D2-E57A-4AEC-F47575BE6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1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553BAA-BF60-5847-1B54-E656C457B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AFB24C-E003-F1C8-2788-191D12130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374702-1AAE-999F-55D6-E017E9F36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FB4E6C-3C53-84B0-9D9E-22460347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006373-6083-DB2E-4385-13C858BB8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72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8B667-E3FF-ED27-F3FD-686EDBF0E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E245D09-DCCB-2DC7-D20D-C4D9E34E4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08733F-EDB6-7D48-E9AF-51FBE938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399158-3662-8CA1-1825-8CCC7BFB8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1B0CE2-6D9D-D312-D458-18F238F90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365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0F074C-9E7E-4024-94E5-AAC147170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6C3094-82E5-F702-F370-A5F7FA8F9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5471FE1-ECD3-7327-99C5-1FB1C2FFA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243E1-3A1E-7166-DBC0-58A535E4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8B5FAC-2002-F344-80ED-5BFA9EEB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AD5E54-127B-72E6-3EA4-AD7B2413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162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A25A5B-AA4C-5C1F-1A2C-E0ABB0FC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2D5DC5-79EE-78D0-A237-498D94325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EDF83E5-9CA7-A94C-576C-CBF78D5BA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2C7C80E-78E2-CA01-AC4E-37F81CC917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BBDC420-1392-E71B-CCBE-B188826271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D9E04B1-30A8-1DC1-E38E-A3B951247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0904F09-B38A-7D12-A2CE-46BF94E07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312FFE6-0CA5-CAAA-44DE-C7C45CD38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89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EE11E7-3D8A-AA8F-1550-A8948804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F476A7A-F963-5663-D87C-2A381C2BB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099058E-A518-0DCD-FC5B-45A08CB8C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953523C-7C85-4E21-A2E4-9BD407ADD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29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F38C97A-0B43-7EB3-54AE-E3BE666C8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67B8266-5297-8A6D-E05F-2C7DF9C39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26AA8D2-1D1E-06F5-C805-B810DDE84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550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2721FA-7D14-E190-617B-0D6164372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90ED12-76AE-BFEE-23BB-D28F2B38F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B42F78-9C31-7770-AE1B-177317061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6AA9FA-ABEF-8224-2ECC-4C686C7EB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2C5EE1-E786-62F7-35A7-CFC7D32B3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2BDF13-14EB-AEA2-C3DD-3C6DF5C7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EEDC2-37AE-6C56-03A7-422C7F628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B334C3E-8E7E-FDB9-7EBF-E8F337460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63B3796-EDAE-C467-CC42-7FE383679C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0DC2FD7-9304-C1D5-CFBC-965792154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59B96F0-EA69-C796-D282-610C4418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7913A6A-61D5-C167-FD3B-920BD79A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46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E377E2A-8FF7-0538-3C4B-A0969DBD7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83948B-D1F3-EF8C-EFE1-3129F50DF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851B24-DDB6-49EE-E954-E4F864F3A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EA0B-F2DA-408E-8CB5-A7753B54EE71}" type="datetimeFigureOut">
              <a:rPr lang="nl-NL" smtClean="0"/>
              <a:t>20-5-2022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992FB2-265E-F8DE-1491-B398BF37A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AB654E-A0BA-ED94-3165-CC796D29D7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255C6-79FE-4562-95DC-5B80CBF5B4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22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ADEDCC-2688-AB1E-3528-A53B6DEDA0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Testje om te unzippen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6852AA-AA66-30CD-57AC-B11B5BE78B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0929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Breedbeeld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Testje om te unzippen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Testje om te unzippen</dc:title>
  <dc:creator>Alain Bex</dc:creator>
  <cp:lastModifiedBy>Alain Bex</cp:lastModifiedBy>
  <cp:revision>1</cp:revision>
  <dcterms:created xsi:type="dcterms:W3CDTF">2022-05-20T07:08:22Z</dcterms:created>
  <dcterms:modified xsi:type="dcterms:W3CDTF">2022-05-20T07:09:33Z</dcterms:modified>
</cp:coreProperties>
</file>